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4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4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-1291579"/>
            <a:ext cx="29260800" cy="19507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2921000" y="330200"/>
            <a:ext cx="18542000" cy="9207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4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4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13"/>
          </p:nvPr>
        </p:nvSpPr>
        <p:spPr>
          <a:xfrm>
            <a:off x="8016875" y="-63500"/>
            <a:ext cx="19831050" cy="13220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4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4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13"/>
          </p:nvPr>
        </p:nvSpPr>
        <p:spPr>
          <a:xfrm>
            <a:off x="9972675" y="2125132"/>
            <a:ext cx="16402050" cy="10934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buClrTx/>
              <a:defRPr sz="3800"/>
            </a:lvl1pPr>
            <a:lvl2pPr marL="1117600" indent="-558800">
              <a:spcBef>
                <a:spcPts val="4500"/>
              </a:spcBef>
              <a:buClrTx/>
              <a:defRPr sz="3800"/>
            </a:lvl2pPr>
            <a:lvl3pPr marL="1676400" indent="-558800">
              <a:spcBef>
                <a:spcPts val="4500"/>
              </a:spcBef>
              <a:buClrTx/>
              <a:defRPr sz="3800"/>
            </a:lvl3pPr>
            <a:lvl4pPr marL="2235200" indent="-558800">
              <a:spcBef>
                <a:spcPts val="4500"/>
              </a:spcBef>
              <a:buClrTx/>
              <a:defRPr sz="3800"/>
            </a:lvl4pPr>
            <a:lvl5pPr marL="2794000" indent="-558800">
              <a:spcBef>
                <a:spcPts val="4500"/>
              </a:spcBef>
              <a:buClrTx/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15290800" y="6870700"/>
            <a:ext cx="8343900" cy="5562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5316200" y="952500"/>
            <a:ext cx="8305800" cy="5537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-1739900" y="-258233"/>
            <a:ext cx="20065999" cy="133773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1" name="RentAToolPräsentation.pdf" descr="RentAToolPräsentation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00" y="2540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4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8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2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